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5" r:id="rId3"/>
    <p:sldId id="276" r:id="rId4"/>
    <p:sldId id="277" r:id="rId5"/>
    <p:sldId id="278" r:id="rId6"/>
    <p:sldId id="287" r:id="rId7"/>
    <p:sldId id="288" r:id="rId8"/>
    <p:sldId id="280" r:id="rId9"/>
    <p:sldId id="281" r:id="rId10"/>
    <p:sldId id="282" r:id="rId11"/>
    <p:sldId id="289" r:id="rId12"/>
    <p:sldId id="283" r:id="rId13"/>
    <p:sldId id="284" r:id="rId14"/>
    <p:sldId id="28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2" autoAdjust="0"/>
    <p:restoredTop sz="94613"/>
  </p:normalViewPr>
  <p:slideViewPr>
    <p:cSldViewPr snapToGrid="0" snapToObjects="1">
      <p:cViewPr>
        <p:scale>
          <a:sx n="112" d="100"/>
          <a:sy n="112" d="100"/>
        </p:scale>
        <p:origin x="14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DB9D-3836-144E-BB56-D5DB1366D949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F703-95DC-C54F-BAD8-9721DDD85556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B98E-6D46-0A49-9A0E-92D4EBAAC09F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9D18-8B0C-8648-AE1D-C4ED1CEBE4D2}" type="datetime1">
              <a:rPr lang="en-US" smtClean="0"/>
              <a:t>11/15/15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F04A-391E-1C45-A782-74E0EE146930}" type="datetime1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132-F2B8-5A4C-9719-FA897991C587}" type="datetime1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EE8C-443C-1449-8A5E-6A8598E133F8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D83C772-FFFC-4244-B447-9423FACF929D}" type="datetime1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B61A-AE22-2A48-9016-457AD10A335B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3B61A-AE22-2A48-9016-457AD10A335B}" type="datetime1">
              <a:rPr lang="en-US" smtClean="0"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timing>
    <p:tnLst>
      <p:par>
        <p:cTn id="1" dur="indefinite" restart="never" nodeType="tmRoot"/>
      </p:par>
    </p:tnLst>
  </p:timing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" Type="http://schemas.microsoft.com/office/2007/relationships/media" Target="../media/media5.mp4"/><Relationship Id="rId2" Type="http://schemas.openxmlformats.org/officeDocument/2006/relationships/video" Target="../media/media5.mp4"/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microsoft.com/office/2007/relationships/media" Target="../media/media7.mp4"/><Relationship Id="rId6" Type="http://schemas.openxmlformats.org/officeDocument/2006/relationships/video" Target="../media/media7.mp4"/><Relationship Id="rId7" Type="http://schemas.microsoft.com/office/2007/relationships/media" Target="../media/media8.mp4"/><Relationship Id="rId8" Type="http://schemas.openxmlformats.org/officeDocument/2006/relationships/video" Target="../media/media8.mp4"/><Relationship Id="rId9" Type="http://schemas.openxmlformats.org/officeDocument/2006/relationships/slideLayout" Target="../slideLayouts/slideLayout6.xml"/><Relationship Id="rId10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Line Followers: Basic to Proportional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Three-Stage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75" y="1917226"/>
            <a:ext cx="7049713" cy="45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4303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Challenge 4: </a:t>
            </a:r>
            <a:r>
              <a:rPr lang="en-US" dirty="0"/>
              <a:t>Can you write a </a:t>
            </a:r>
            <a:r>
              <a:rPr lang="en-US" dirty="0">
                <a:solidFill>
                  <a:srgbClr val="FF0000"/>
                </a:solidFill>
              </a:rPr>
              <a:t>proportional line follower </a:t>
            </a:r>
            <a:r>
              <a:rPr lang="en-US" dirty="0"/>
              <a:t>that changes the angle of the turn depending on how far away from the line the robot is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Reset the Rotation sensor (Only required for line following for a total distance)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the error = </a:t>
            </a:r>
            <a:r>
              <a:rPr lang="en-US" dirty="0"/>
              <a:t>D</a:t>
            </a:r>
            <a:r>
              <a:rPr lang="en-US" dirty="0" smtClean="0"/>
              <a:t>istance from line = (Light sensor reading – Target Reading)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Scale the error to determine a correction amount. Adjust your scaling factor to make you robot follow the line more smoothly.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Correction value (computer in Step 3) to adjust the robot’s turn towards the line.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 4: Proportional Line Follower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Solution: Proportional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Screen Shot 2014-10-18 at 4.44.2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7" y="1994154"/>
            <a:ext cx="8840497" cy="44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will get better results </a:t>
            </a:r>
          </a:p>
          <a:p>
            <a:r>
              <a:rPr lang="en-US" smtClean="0"/>
              <a:t>….if your color sensors are closer to the ground</a:t>
            </a:r>
          </a:p>
          <a:p>
            <a:r>
              <a:rPr lang="en-US" smtClean="0"/>
              <a:t>….if you shield your color sensors</a:t>
            </a:r>
          </a:p>
          <a:p>
            <a:r>
              <a:rPr lang="en-US" smtClean="0"/>
              <a:t>….remember to calibrate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610" y="1954753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195475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72610" y="3785657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8" y="3827398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Three-Stage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198" y="5436545"/>
            <a:ext cx="824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the above with positives and negatives of each technique.  Consider if the line follower is best for curved or straight lines.  Consider if the robot will wiggle a 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1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tutorial was created by Sanjay Seshan and Arvind Seshan from Droids Robotics.</a:t>
            </a:r>
          </a:p>
          <a:p>
            <a:pPr lvl="1"/>
            <a:r>
              <a:rPr lang="en-US" smtClean="0"/>
              <a:t>Author’s Email: team@droidsrobotics.org</a:t>
            </a:r>
          </a:p>
          <a:p>
            <a:r>
              <a:rPr lang="en-US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Evaluate and compare different line followers</a:t>
            </a:r>
          </a:p>
          <a:p>
            <a:r>
              <a:rPr lang="en-US" smtClean="0"/>
              <a:t>Learn to use the concept of “proportional” to create a proportional line follower</a:t>
            </a:r>
          </a:p>
          <a:p>
            <a:endParaRPr lang="en-US" smtClean="0"/>
          </a:p>
          <a:p>
            <a:r>
              <a:rPr lang="en-US" smtClean="0"/>
              <a:t>Prerequisites: Basic Line Follower, Color Line Follower, Color Sensor Calibration, Proportional Control, Math Blocks, Data Wires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Which Program Works Best for Which Situation?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72610" y="193101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Almost the same as simple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are less sharp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 trouble on sharp curves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rookie teams </a:t>
            </a:r>
            <a:r>
              <a:rPr lang="en-US" dirty="0">
                <a:sym typeface="Wingdings"/>
              </a:rPr>
              <a:t> need to know loops and switches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93101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rookie teams </a:t>
            </a:r>
            <a:r>
              <a:rPr lang="en-US" dirty="0" smtClean="0">
                <a:sym typeface="Wingdings"/>
              </a:rPr>
              <a:t> need to know loops and switches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76191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Uses the “P” in PID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Makes proportional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 well on both straight and curved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intermediate to advanced teams </a:t>
            </a:r>
            <a:r>
              <a:rPr lang="en-US" dirty="0" smtClean="0">
                <a:sym typeface="Wingdings"/>
              </a:rPr>
              <a:t> need to know math blocks and data wires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761917"/>
            <a:ext cx="3684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3-Stage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Best for straight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do not recommend this.  Just learn the proportional line follower.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know nested switches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6032148"/>
            <a:ext cx="86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Watch the videos on the next 2 slides to see all four.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Curved Line: Watch Videos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83421" y="1726423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3421" y="403764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60" y="403994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Straight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418529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5357" y="42269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Challenge 1: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simple line follower</a:t>
            </a:r>
            <a:r>
              <a:rPr lang="en-US" dirty="0" smtClean="0"/>
              <a:t>? Hint: Review Beginner: Basic Line Follower lesson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2: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smoother line follower</a:t>
            </a:r>
            <a:r>
              <a:rPr lang="en-US" dirty="0" smtClean="0"/>
              <a:t>? Hint: Change how sharp the turns are in a </a:t>
            </a:r>
            <a:r>
              <a:rPr lang="en-US" dirty="0"/>
              <a:t>s</a:t>
            </a:r>
            <a:r>
              <a:rPr lang="en-US" dirty="0" smtClean="0"/>
              <a:t>imple line follower.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3: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three-stage line follower </a:t>
            </a:r>
            <a:r>
              <a:rPr lang="en-US" dirty="0" smtClean="0"/>
              <a:t>where the robot moves different 3 different ways (left, right or straight) based on the reading from the color sensor?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Line Follower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CALIBRATE:</a:t>
            </a:r>
          </a:p>
          <a:p>
            <a:pPr lvl="1"/>
            <a:r>
              <a:rPr lang="en-US" smtClean="0"/>
              <a:t>The programs use the EV3 Color Sensor in Light Sensor mode</a:t>
            </a:r>
          </a:p>
          <a:p>
            <a:pPr lvl="1"/>
            <a:r>
              <a:rPr lang="en-US" smtClean="0"/>
              <a:t>You will have to calibrate your sensors.</a:t>
            </a:r>
          </a:p>
          <a:p>
            <a:pPr lvl="1"/>
            <a:r>
              <a:rPr lang="en-US" smtClean="0"/>
              <a:t>Please refer to Intermediate: Color Sensor Calibration Lesson</a:t>
            </a:r>
          </a:p>
          <a:p>
            <a:r>
              <a:rPr lang="en-US" smtClean="0"/>
              <a:t>PORTS: </a:t>
            </a:r>
          </a:p>
          <a:p>
            <a:pPr lvl="1"/>
            <a:r>
              <a:rPr lang="en-US" smtClean="0"/>
              <a:t>The Color Sensor is connected to Port 3.  </a:t>
            </a:r>
          </a:p>
          <a:p>
            <a:pPr lvl="1"/>
            <a:r>
              <a:rPr lang="en-US" smtClean="0"/>
              <a:t>Please change this for your robot. </a:t>
            </a:r>
          </a:p>
          <a:p>
            <a:r>
              <a:rPr lang="en-US" smtClean="0"/>
              <a:t>WHICH SIDE OF THE LINE:</a:t>
            </a:r>
          </a:p>
          <a:p>
            <a:pPr lvl="1"/>
            <a:r>
              <a:rPr lang="en-US" smtClean="0"/>
              <a:t>Please take note of which side of the line the code is written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Note About Our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Simple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8" y="2083444"/>
            <a:ext cx="7087094" cy="41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2: Smooth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" y="1839680"/>
            <a:ext cx="8090704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2906</TotalTime>
  <Words>731</Words>
  <Application>Microsoft Macintosh PowerPoint</Application>
  <PresentationFormat>On-screen Show (4:3)</PresentationFormat>
  <Paragraphs>124</Paragraphs>
  <Slides>15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Helvetica Neue</vt:lpstr>
      <vt:lpstr>Wingdings</vt:lpstr>
      <vt:lpstr>Arial</vt:lpstr>
      <vt:lpstr>advanced</vt:lpstr>
      <vt:lpstr>Line Followers: Basic to Proportional</vt:lpstr>
      <vt:lpstr>Lesson Objectives</vt:lpstr>
      <vt:lpstr>Which Program Works Best for Which Situation?</vt:lpstr>
      <vt:lpstr>Curved Line: Watch Videos</vt:lpstr>
      <vt:lpstr>Straight Line: Watch Videos</vt:lpstr>
      <vt:lpstr>3 Line Follower Challenges</vt:lpstr>
      <vt:lpstr>A Note About Our Solutions</vt:lpstr>
      <vt:lpstr>Solution 1: Simple Line Follower</vt:lpstr>
      <vt:lpstr>Solution 2: Smooth Line Follower</vt:lpstr>
      <vt:lpstr>Solution 3: Three-Stage Line Follower</vt:lpstr>
      <vt:lpstr>Challenge 4: Proportional Line Follower</vt:lpstr>
      <vt:lpstr>Solution: Proportional Line Follower</vt:lpstr>
      <vt:lpstr>Tips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Srinivasan Seshan</cp:lastModifiedBy>
  <cp:revision>16</cp:revision>
  <cp:lastPrinted>2015-11-15T16:45:50Z</cp:lastPrinted>
  <dcterms:created xsi:type="dcterms:W3CDTF">2014-10-28T21:59:38Z</dcterms:created>
  <dcterms:modified xsi:type="dcterms:W3CDTF">2015-11-15T16:49:52Z</dcterms:modified>
</cp:coreProperties>
</file>